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1" r:id="rId4"/>
    <p:sldId id="260" r:id="rId5"/>
    <p:sldId id="259" r:id="rId6"/>
    <p:sldId id="262" r:id="rId7"/>
    <p:sldId id="263" r:id="rId8"/>
    <p:sldId id="264" r:id="rId9"/>
    <p:sldId id="265" r:id="rId10"/>
    <p:sldId id="266" r:id="rId11"/>
    <p:sldId id="269" r:id="rId12"/>
    <p:sldId id="267" r:id="rId13"/>
    <p:sldId id="268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08.12.2023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5948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7563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4001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158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6761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0904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4101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7414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097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3445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76314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44056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60864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56304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62380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33431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096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B106E36-FD25-4E2D-B0AA-010F637433A0}" type="datetimeFigureOut">
              <a:rPr lang="ru-RU" smtClean="0"/>
              <a:pPr/>
              <a:t>08.12.2023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624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>
              <a:spcBef>
                <a:spcPct val="20000"/>
              </a:spcBef>
            </a:pPr>
            <a:r>
              <a:rPr lang="ru-RU" sz="2000" dirty="0" smtClean="0">
                <a:solidFill>
                  <a:srgbClr val="FFFFFF"/>
                </a:solidFill>
                <a:latin typeface="Times New Roman"/>
                <a:ea typeface="Calibri"/>
                <a:cs typeface="Times New Roman"/>
              </a:rPr>
              <a:t>Муниципальный </a:t>
            </a:r>
            <a:r>
              <a:rPr lang="ru-RU" sz="2000" dirty="0">
                <a:solidFill>
                  <a:srgbClr val="FFFFFF"/>
                </a:solidFill>
                <a:latin typeface="Times New Roman"/>
                <a:ea typeface="Calibri"/>
                <a:cs typeface="Times New Roman"/>
              </a:rPr>
              <a:t>конкурс презентаций антинаркотической </a:t>
            </a:r>
            <a:r>
              <a:rPr lang="ru-RU" sz="2000" dirty="0" smtClean="0">
                <a:solidFill>
                  <a:srgbClr val="FFFFFF"/>
                </a:solidFill>
                <a:latin typeface="Times New Roman"/>
                <a:ea typeface="Calibri"/>
                <a:cs typeface="Times New Roman"/>
              </a:rPr>
              <a:t>направленности– </a:t>
            </a:r>
            <a:r>
              <a:rPr lang="ru-RU" sz="2000" dirty="0">
                <a:solidFill>
                  <a:srgbClr val="FFFFFF"/>
                </a:solidFill>
                <a:latin typeface="Times New Roman"/>
                <a:ea typeface="Calibri"/>
                <a:cs typeface="Times New Roman"/>
              </a:rPr>
              <a:t>наш </a:t>
            </a:r>
            <a:r>
              <a:rPr lang="ru-RU" sz="2000" dirty="0" smtClean="0">
                <a:solidFill>
                  <a:srgbClr val="FFFFFF"/>
                </a:solidFill>
                <a:latin typeface="Times New Roman"/>
                <a:ea typeface="Calibri"/>
                <a:cs typeface="Times New Roman"/>
              </a:rPr>
              <a:t>среди </a:t>
            </a:r>
            <a:r>
              <a:rPr lang="ru-RU" sz="2000" dirty="0">
                <a:solidFill>
                  <a:srgbClr val="FFFFFF"/>
                </a:solidFill>
                <a:latin typeface="Times New Roman"/>
                <a:ea typeface="Calibri"/>
                <a:cs typeface="Times New Roman"/>
              </a:rPr>
              <a:t>волонтерских отрядов правоохранительной </a:t>
            </a:r>
            <a:r>
              <a:rPr lang="ru-RU" sz="2000" dirty="0" smtClean="0">
                <a:solidFill>
                  <a:srgbClr val="FFFFFF"/>
                </a:solidFill>
                <a:latin typeface="Times New Roman"/>
                <a:ea typeface="Calibri"/>
                <a:cs typeface="Times New Roman"/>
              </a:rPr>
              <a:t>Юный </a:t>
            </a:r>
            <a:r>
              <a:rPr lang="ru-RU" sz="2000" dirty="0">
                <a:solidFill>
                  <a:srgbClr val="FFFFFF"/>
                </a:solidFill>
                <a:latin typeface="Times New Roman"/>
                <a:ea typeface="Calibri"/>
                <a:cs typeface="Times New Roman"/>
              </a:rPr>
              <a:t>друг полиции» </a:t>
            </a:r>
            <a:r>
              <a:rPr lang="ru-RU" sz="2000" dirty="0" smtClean="0">
                <a:solidFill>
                  <a:srgbClr val="FFFFFF"/>
                </a:solidFill>
                <a:latin typeface="Times New Roman"/>
                <a:ea typeface="Calibri"/>
                <a:cs typeface="Times New Roman"/>
              </a:rPr>
              <a:t>«</a:t>
            </a:r>
            <a:r>
              <a:rPr lang="ru-RU" sz="2000" dirty="0">
                <a:solidFill>
                  <a:srgbClr val="FFFFFF"/>
                </a:solidFill>
                <a:latin typeface="Times New Roman"/>
                <a:ea typeface="Calibri"/>
                <a:cs typeface="Times New Roman"/>
              </a:rPr>
              <a:t>Здоровье – наш выбор!» среди волонтерских отрядов правоохранительной направленности « Юный </a:t>
            </a:r>
            <a:r>
              <a:rPr lang="ru-RU" sz="2000" dirty="0" smtClean="0">
                <a:solidFill>
                  <a:srgbClr val="FFFFFF"/>
                </a:solidFill>
                <a:latin typeface="Times New Roman"/>
                <a:ea typeface="Calibri"/>
                <a:cs typeface="Times New Roman"/>
              </a:rPr>
              <a:t>друг образования </a:t>
            </a:r>
            <a:r>
              <a:rPr lang="ru-RU" sz="2000" dirty="0">
                <a:solidFill>
                  <a:srgbClr val="FFFFFF"/>
                </a:solidFill>
                <a:latin typeface="Times New Roman"/>
                <a:ea typeface="Calibri"/>
                <a:cs typeface="Times New Roman"/>
              </a:rPr>
              <a:t>Администрации БМР</a:t>
            </a:r>
            <a:br>
              <a:rPr lang="ru-RU" sz="2000" dirty="0">
                <a:solidFill>
                  <a:srgbClr val="FFFFFF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000" dirty="0">
                <a:solidFill>
                  <a:srgbClr val="FFFFFF"/>
                </a:solidFill>
                <a:latin typeface="Times New Roman"/>
                <a:ea typeface="Calibri"/>
                <a:cs typeface="Times New Roman"/>
              </a:rPr>
              <a:t>Муниципальный конкурс презентаций антинаркотической направленности </a:t>
            </a:r>
            <a:endParaRPr lang="ru-RU" sz="2000" dirty="0" smtClean="0">
              <a:solidFill>
                <a:srgbClr val="FFFFFF"/>
              </a:solidFill>
              <a:latin typeface="Times New Roman"/>
              <a:ea typeface="Calibri"/>
              <a:cs typeface="Times New Roman"/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76338" y="4080022"/>
            <a:ext cx="6799262" cy="266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 descr="https://cdn.culture.ru/images/0ea5f5f0-e16a-5c8c-9071-fc1fcd5a6d9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476672"/>
            <a:ext cx="8280920" cy="58326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49066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Участники СВО РФ на Украине – выпускники школы </a:t>
            </a:r>
            <a:r>
              <a:rPr lang="ru-RU" sz="2800" dirty="0" err="1" smtClean="0"/>
              <a:t>с.Хлебновка</a:t>
            </a:r>
            <a:endParaRPr lang="ru-RU" sz="2800" dirty="0"/>
          </a:p>
        </p:txBody>
      </p:sp>
      <p:pic>
        <p:nvPicPr>
          <p:cNvPr id="5" name="Объект 4" descr="https://fsd.multiurok.ru/html/2022/06/06/s_629e1a4fbf444/phpqLJauu_RDSH-konkurs_html_70a4f7731cdb87cb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6185" y="2490788"/>
            <a:ext cx="5419568" cy="3444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G:\фото Жданов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0768"/>
            <a:ext cx="4248471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G:\фото Жданов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36" y="1493168"/>
            <a:ext cx="4248471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7695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800000">
            <a:off x="457200" y="332656"/>
            <a:ext cx="8229600" cy="792088"/>
          </a:xfrm>
        </p:spPr>
        <p:txBody>
          <a:bodyPr>
            <a:normAutofit/>
          </a:bodyPr>
          <a:lstStyle/>
          <a:p>
            <a:pPr algn="l"/>
            <a:endParaRPr lang="ru-RU" sz="1400" dirty="0"/>
          </a:p>
        </p:txBody>
      </p:sp>
      <p:pic>
        <p:nvPicPr>
          <p:cNvPr id="6" name="Picture 2" descr="G:\Мишин Дима\170141774517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43608" y="908720"/>
            <a:ext cx="7056784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965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3074" name="Picture 2" descr="G:\Мишин Дима\17014177451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23540"/>
            <a:ext cx="7056783" cy="6173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0963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158417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331640" y="2276872"/>
            <a:ext cx="6400800" cy="10081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539552" y="404664"/>
            <a:ext cx="8136904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12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57200" y="620687"/>
            <a:ext cx="82296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098" name="Picture 2" descr="G:\Мишин Дима\170141774516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0686"/>
            <a:ext cx="8784976" cy="5544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1710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G:\Кабанов Д\Галкин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48" y="260648"/>
            <a:ext cx="7696200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41979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:\Мишин Дима\17014177451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60648"/>
            <a:ext cx="7344816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84975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G:\Мишин Дима\17014177451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178" y="0"/>
            <a:ext cx="5760640" cy="645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4291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G:\Мишин Дима\17014176741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0648"/>
            <a:ext cx="5534025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5199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Мария Николаевна\Desktop\4 класс 1.12\zLDLAD-4l7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260648"/>
            <a:ext cx="5143500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2403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G:\Мишин Дима\17014176741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712968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92598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G:\Мишин Дима\17014176741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76672"/>
            <a:ext cx="5616624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315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Кабанов Д\HZEMxsWTqk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64704"/>
            <a:ext cx="8424936" cy="4671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8968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Кабанов Д\JbpXEd0UL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979" y="404664"/>
            <a:ext cx="5143500" cy="6004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75943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равиль\CANR49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332656"/>
            <a:ext cx="5143500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963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равиль\GOWK44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8640"/>
            <a:ext cx="8136904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58626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равиль\UEOX38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8568952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25081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>
            <a:normAutofit/>
          </a:bodyPr>
          <a:lstStyle/>
          <a:p>
            <a:r>
              <a:rPr lang="ru-RU" sz="5400" dirty="0" smtClean="0"/>
              <a:t>Дорогие наши бойцы!</a:t>
            </a:r>
            <a:br>
              <a:rPr lang="ru-RU" sz="5400" dirty="0" smtClean="0"/>
            </a:br>
            <a:r>
              <a:rPr lang="ru-RU" sz="5400" dirty="0" smtClean="0"/>
              <a:t>Спасибо за мир!</a:t>
            </a:r>
            <a:br>
              <a:rPr lang="ru-RU" sz="5400" dirty="0" smtClean="0"/>
            </a:br>
            <a:r>
              <a:rPr lang="ru-RU" sz="5400" dirty="0" smtClean="0"/>
              <a:t>Ждем вашего возвращения домой с ПОБЕДОЙ!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1293808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260</TotalTime>
  <Words>45</Words>
  <Application>Microsoft Office PowerPoint</Application>
  <PresentationFormat>Экран (4:3)</PresentationFormat>
  <Paragraphs>3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Garamond</vt:lpstr>
      <vt:lpstr>Times New Roman</vt:lpstr>
      <vt:lpstr>Натуральные материалы</vt:lpstr>
      <vt:lpstr>Муниципальный конкурс презентаций антинаркотической направленности– наш среди волонтерских отрядов правоохранительной Юный друг полиции» «Здоровье – наш выбор!» среди волонтерских отрядов правоохранительной направленности « Юный друг образования Администрации БМР Муниципальный конкурс презентаций антинаркотической направленности </vt:lpstr>
      <vt:lpstr>Участники СВО РФ на Украине – выпускники школы с.Хлебновка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Дорогие наши бойцы! Спасибо за мир! Ждем вашего возвращения домой с ПОБЕДОЙ!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Повторим правило</dc:title>
  <dc:creator>Школа</dc:creator>
  <cp:lastModifiedBy>Ирина</cp:lastModifiedBy>
  <cp:revision>33</cp:revision>
  <dcterms:created xsi:type="dcterms:W3CDTF">2016-05-10T05:45:50Z</dcterms:created>
  <dcterms:modified xsi:type="dcterms:W3CDTF">2023-12-08T05:40:33Z</dcterms:modified>
</cp:coreProperties>
</file>